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4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9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8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C9007A-D019-4691-857B-FBF4308AE530}" type="datetimeFigureOut">
              <a:rPr lang="en-US" smtClean="0"/>
              <a:t>2/18/2019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C2D5C8-A9E8-49B8-B3D0-07FC57740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611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91571" y="6550269"/>
            <a:ext cx="4973915" cy="309201"/>
          </a:xfrm>
        </p:spPr>
        <p:txBody>
          <a:bodyPr/>
          <a:lstStyle/>
          <a:p>
            <a:r>
              <a:rPr lang="en-US"/>
              <a:t>Copyright 2019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9123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1194489"/>
            <a:ext cx="9603275" cy="65926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243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3357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1087407"/>
            <a:ext cx="9603275" cy="76634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71760" y="6548799"/>
            <a:ext cx="3500715" cy="30920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69201" y="6547736"/>
            <a:ext cx="5938836" cy="30920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Copyright 2019 Java Tucana,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4768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5905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1186252"/>
            <a:ext cx="9605635" cy="67794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2424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1302551"/>
            <a:ext cx="9607661" cy="55793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1562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1194490"/>
            <a:ext cx="9603275" cy="6592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7599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790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2273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3027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6550269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2/18/2019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6549206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Copyright 2019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603F6768-1E4F-44E9-A147-D223BE78A63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4751" y="4115664"/>
            <a:ext cx="3327249" cy="2218166"/>
          </a:xfrm>
          <a:prstGeom prst="roundRect">
            <a:avLst>
              <a:gd name="adj" fmla="val 8594"/>
            </a:avLst>
          </a:prstGeom>
          <a:blipFill dpi="0" rotWithShape="1">
            <a:blip r:embed="rId15"/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  <a:softEdge rad="635000"/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DD58162-7B3F-42C6-A9DA-4AB578C237F6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1" y="0"/>
            <a:ext cx="1995084" cy="96932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627DBBE-828F-4129-AD45-0899F6178E89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4751" y="4115664"/>
            <a:ext cx="3327249" cy="2218166"/>
          </a:xfrm>
          <a:prstGeom prst="roundRect">
            <a:avLst>
              <a:gd name="adj" fmla="val 8594"/>
            </a:avLst>
          </a:prstGeom>
          <a:blipFill dpi="0" rotWithShape="1">
            <a:blip r:embed="rId15"/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  <a:softEdge rad="635000"/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187034C-38FF-4F19-88ED-25298A5B4411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1" y="0"/>
            <a:ext cx="1995084" cy="96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171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2160" userDrawn="1">
          <p15:clr>
            <a:srgbClr val="F26B43"/>
          </p15:clr>
        </p15:guide>
        <p15:guide id="4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Java Tucana Sales Report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29C94C-9ABA-494E-A290-32B9D08EA6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600"/>
              <a:t>2019 sales by region and product</a:t>
            </a:r>
          </a:p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600"/>
              <a:t>Future prospects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</a:pPr>
            <a:r>
              <a:rPr lang="en-US" sz="2800"/>
              <a:t>Immediate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</a:pPr>
            <a:r>
              <a:rPr lang="en-US" sz="2800"/>
              <a:t>Long term</a:t>
            </a:r>
          </a:p>
          <a:p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20895484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2019 </a:t>
            </a:r>
            <a:r>
              <a:rPr lang="en-US" dirty="0"/>
              <a:t>sales by region and product</a:t>
            </a:r>
          </a:p>
        </p:txBody>
      </p:sp>
      <p:graphicFrame>
        <p:nvGraphicFramePr>
          <p:cNvPr id="5" name="Content Placeholder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93182954"/>
              </p:ext>
            </p:extLst>
          </p:nvPr>
        </p:nvGraphicFramePr>
        <p:xfrm>
          <a:off x="2014538" y="2084388"/>
          <a:ext cx="8208962" cy="195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" name="Worksheet" r:id="rId3" imgW="4678751" imgH="1112488" progId="Excel.Sheet.12">
                  <p:embed/>
                </p:oleObj>
              </mc:Choice>
              <mc:Fallback>
                <p:oleObj name="Worksheet" r:id="rId3" imgW="4678751" imgH="111248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14538" y="2084388"/>
                        <a:ext cx="8208962" cy="1952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2169794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50000"/>
              </a:schemeClr>
            </a:gs>
            <a:gs pos="64000">
              <a:schemeClr val="bg2">
                <a:lumMod val="90000"/>
              </a:schemeClr>
            </a:gs>
            <a:gs pos="100000">
              <a:schemeClr val="bg2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prospects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332413" y="1914768"/>
            <a:ext cx="8281850" cy="3447888"/>
          </a:xfrm>
        </p:spPr>
        <p:txBody>
          <a:bodyPr>
            <a:normAutofit fontScale="92500" lnSpcReduction="10000"/>
          </a:bodyPr>
          <a:lstStyle/>
          <a:p>
            <a:r>
              <a:rPr lang="en-US" sz="2800" b="1" dirty="0"/>
              <a:t>Immediate</a:t>
            </a:r>
          </a:p>
          <a:p>
            <a:pPr lvl="1"/>
            <a:r>
              <a:rPr lang="en-US" dirty="0"/>
              <a:t>We at Java Tucana are looking to future in a variety of ways:</a:t>
            </a:r>
          </a:p>
          <a:p>
            <a:pPr lvl="1"/>
            <a:r>
              <a:rPr lang="en-US" dirty="0"/>
              <a:t>Within each sales region, we’re making a concerted effort to expand our ever-growing list of customer countries and clients.</a:t>
            </a:r>
          </a:p>
          <a:p>
            <a:pPr lvl="1"/>
            <a:r>
              <a:rPr lang="en-US" dirty="0"/>
              <a:t>We’re building deeper, sustainable relationships with our growers, and seek to partner with new growers, to expand our inventory of resources and help shape and support their future growth.</a:t>
            </a:r>
          </a:p>
          <a:p>
            <a:pPr lvl="1"/>
            <a:r>
              <a:rPr lang="en-US" dirty="0"/>
              <a:t>In terms of end users, we are in the process of expanding our café franchise into additional markets in all regions, to increase demand and to maintain brand recognition and presence.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2148926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prospects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9979" y="1959428"/>
            <a:ext cx="8085907" cy="4023360"/>
          </a:xfrm>
        </p:spPr>
        <p:txBody>
          <a:bodyPr>
            <a:normAutofit fontScale="92500" lnSpcReduction="10000"/>
          </a:bodyPr>
          <a:lstStyle/>
          <a:p>
            <a:r>
              <a:rPr lang="en-US" sz="2800" b="1" dirty="0"/>
              <a:t>Long term</a:t>
            </a:r>
          </a:p>
          <a:p>
            <a:pPr marL="639763" lvl="1" indent="-182563"/>
            <a:r>
              <a:rPr lang="en-US" dirty="0"/>
              <a:t>In our never-ending quest to remain on the cutting edge of coffee production and sales, next year we’ll begin in earnest a project we believe will ensure the long-term growth and success of Java Tucana, well into the next century: supporting the future colonization of Mars.</a:t>
            </a:r>
          </a:p>
          <a:p>
            <a:pPr marL="639763" lvl="1" indent="-182563"/>
            <a:r>
              <a:rPr lang="en-US" dirty="0"/>
              <a:t>This project will require ongoing work in the following areas: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b="1" dirty="0"/>
              <a:t>R&amp;D</a:t>
            </a:r>
            <a:r>
              <a:rPr lang="en-US" dirty="0"/>
              <a:t>: Encompasses both the ability to maintain an Earth-based supply chain and research into the feasibility of growing, harvesting, roasting, packing, and shipping beans in the Martian environment, both agriculturally and hydroponically.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b="1" dirty="0"/>
              <a:t>Infrastructure development and implementation</a:t>
            </a:r>
            <a:r>
              <a:rPr lang="en-US" dirty="0"/>
              <a:t>: We’ll be the first coffee company that not only supplies coffee to Martians, but also provides the same café environment and services that people of Earth have come to expect from </a:t>
            </a:r>
            <a:br>
              <a:rPr lang="en-US" dirty="0"/>
            </a:br>
            <a:r>
              <a:rPr lang="en-US" dirty="0"/>
              <a:t>Java Tucana.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1932067920"/>
      </p:ext>
    </p:extLst>
  </p:cSld>
  <p:clrMapOvr>
    <a:masterClrMapping/>
  </p:clrMapOvr>
</p:sld>
</file>

<file path=ppt/theme/theme1.xml><?xml version="1.0" encoding="utf-8"?>
<a:theme xmlns:a="http://schemas.openxmlformats.org/drawingml/2006/main" name="JavaTucana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JavaTucana" id="{6D030B62-B08E-4C5B-B0E6-ECAA617601AB}" vid="{A495D8AF-31AE-4EEC-8BFF-546DF3093B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JavaTucana</Template>
  <TotalTime>8945</TotalTime>
  <Words>297</Words>
  <Application>Microsoft Office PowerPoint</Application>
  <PresentationFormat>Widescreen</PresentationFormat>
  <Paragraphs>22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Courier New</vt:lpstr>
      <vt:lpstr>Gill Sans MT</vt:lpstr>
      <vt:lpstr>JavaTucana</vt:lpstr>
      <vt:lpstr>Worksheet</vt:lpstr>
      <vt:lpstr>Java Tucana Sales Report</vt:lpstr>
      <vt:lpstr>2019 sales by region and product</vt:lpstr>
      <vt:lpstr>Future prospects</vt:lpstr>
      <vt:lpstr>Future prospects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RK</dc:creator>
  <cp:lastModifiedBy>Linda Long</cp:lastModifiedBy>
  <cp:revision>86</cp:revision>
  <dcterms:created xsi:type="dcterms:W3CDTF">2015-12-07T16:34:37Z</dcterms:created>
  <dcterms:modified xsi:type="dcterms:W3CDTF">2019-02-18T15:30:27Z</dcterms:modified>
</cp:coreProperties>
</file>