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4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1" r:id="rId7"/>
    <p:sldId id="270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1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69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8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C9007A-D019-4691-857B-FBF4308AE530}" type="datetimeFigureOut">
              <a:rPr lang="en-US" smtClean="0"/>
              <a:t>2/18/2019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C2D5C8-A9E8-49B8-B3D0-07FC577403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26111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691571" y="6550269"/>
            <a:ext cx="4973915" cy="309201"/>
          </a:xfrm>
        </p:spPr>
        <p:txBody>
          <a:bodyPr/>
          <a:lstStyle/>
          <a:p>
            <a:r>
              <a:rPr lang="en-US"/>
              <a:t>Copyright 2019 Java Tucana, Inc.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53903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79" y="1194489"/>
            <a:ext cx="9603275" cy="65926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457610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64241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79" y="1087407"/>
            <a:ext cx="9603275" cy="76634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>
            <a:lvl1pPr>
              <a:defRPr sz="3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471760" y="6548799"/>
            <a:ext cx="3500715" cy="30920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69201" y="6547736"/>
            <a:ext cx="5938836" cy="30920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Copyright 2019 Java Tucana, Inc.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347525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622594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1186252"/>
            <a:ext cx="9605635" cy="67794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>
            <a:normAutofit/>
          </a:bodyPr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212430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1302551"/>
            <a:ext cx="9607661" cy="55793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06421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79" y="1194490"/>
            <a:ext cx="9603275" cy="65926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1054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84059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90855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r>
              <a:rPr lang="en-US"/>
              <a:t>Copyright 2016 Java Tucana, Inc.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21316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6550269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bg1"/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2/18/2019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6549206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/>
              <a:t>Copyright 2019 Java Tucana, Inc.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603F6768-1E4F-44E9-A147-D223BE78A637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4751" y="4115664"/>
            <a:ext cx="3327249" cy="2218166"/>
          </a:xfrm>
          <a:prstGeom prst="roundRect">
            <a:avLst>
              <a:gd name="adj" fmla="val 8594"/>
            </a:avLst>
          </a:prstGeom>
          <a:blipFill dpi="0" rotWithShape="1">
            <a:blip r:embed="rId15"/>
            <a:srcRect/>
            <a:tile tx="0" ty="0" sx="100000" sy="100000" flip="none" algn="tl"/>
          </a:blipFill>
          <a:ln>
            <a:noFill/>
          </a:ln>
          <a:effectLst>
            <a:outerShdw blurRad="50800" dist="50800" dir="5400000" algn="ctr" rotWithShape="0">
              <a:srgbClr val="000000"/>
            </a:outerShdw>
            <a:softEdge rad="635000"/>
          </a:effec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DD58162-7B3F-42C6-A9DA-4AB578C237F6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11" y="0"/>
            <a:ext cx="1995084" cy="969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3089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32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4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About Java Tucana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3E2DA5-7F05-4A54-B697-E2BFEA3310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742950" indent="-74295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/>
              <a:t>Java Tucana’s Services</a:t>
            </a:r>
          </a:p>
          <a:p>
            <a:pPr marL="742950" indent="-74295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/>
              <a:t>Java Tucana Coffees and Teas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</p:spTree>
    <p:extLst>
      <p:ext uri="{BB962C8B-B14F-4D97-AF65-F5344CB8AC3E}">
        <p14:creationId xmlns:p14="http://schemas.microsoft.com/office/powerpoint/2010/main" val="20895484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Single-region South American coffees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52005" y="2080866"/>
            <a:ext cx="9548949" cy="4023360"/>
          </a:xfrm>
        </p:spPr>
        <p:txBody>
          <a:bodyPr/>
          <a:lstStyle/>
          <a:p>
            <a:r>
              <a:rPr lang="en-US" sz="2800" b="1" dirty="0"/>
              <a:t>Brazilian Bourbon Santos</a:t>
            </a:r>
          </a:p>
          <a:p>
            <a:pPr marL="642938" lvl="1" indent="-185738"/>
            <a:r>
              <a:rPr lang="en-US" dirty="0"/>
              <a:t>Brazil provides about a third of the world’s coffee, and the best of that coffee is Bourbon Santos.</a:t>
            </a:r>
          </a:p>
          <a:p>
            <a:pPr marL="642938" lvl="1" indent="-185738"/>
            <a:r>
              <a:rPr lang="en-US" dirty="0"/>
              <a:t>Always a good choice, this coffee is simple, smooth, and agreeable.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</p:spTree>
    <p:extLst>
      <p:ext uri="{BB962C8B-B14F-4D97-AF65-F5344CB8AC3E}">
        <p14:creationId xmlns:p14="http://schemas.microsoft.com/office/powerpoint/2010/main" val="5077236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Single-region South American coffees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61803" y="2067803"/>
            <a:ext cx="9529354" cy="4023360"/>
          </a:xfrm>
        </p:spPr>
        <p:txBody>
          <a:bodyPr/>
          <a:lstStyle/>
          <a:p>
            <a:r>
              <a:rPr lang="en-US" sz="2800" b="1" dirty="0"/>
              <a:t>Colombian Bogota </a:t>
            </a:r>
            <a:r>
              <a:rPr lang="en-US" sz="2800" b="1" dirty="0" err="1"/>
              <a:t>Supremo</a:t>
            </a:r>
            <a:endParaRPr lang="en-US" sz="2800" b="1" dirty="0"/>
          </a:p>
          <a:p>
            <a:pPr marL="642938" lvl="1" indent="-185738"/>
            <a:r>
              <a:rPr lang="en-US" dirty="0"/>
              <a:t>Rich and full-bodied, but with low acidity and a clean, sweet finish.</a:t>
            </a:r>
          </a:p>
          <a:p>
            <a:pPr marL="642938" lvl="1" indent="-185738"/>
            <a:r>
              <a:rPr lang="en-US" dirty="0"/>
              <a:t>Out of the many fine Columbian coffees we’ve tried, this is our favorite! 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</p:spTree>
    <p:extLst>
      <p:ext uri="{BB962C8B-B14F-4D97-AF65-F5344CB8AC3E}">
        <p14:creationId xmlns:p14="http://schemas.microsoft.com/office/powerpoint/2010/main" val="13178694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Single-region South American coffees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38943" y="2028614"/>
            <a:ext cx="9575074" cy="4023360"/>
          </a:xfrm>
        </p:spPr>
        <p:txBody>
          <a:bodyPr/>
          <a:lstStyle/>
          <a:p>
            <a:r>
              <a:rPr lang="en-US" sz="2800" b="1" dirty="0"/>
              <a:t>Costa Rican </a:t>
            </a:r>
            <a:r>
              <a:rPr lang="en-US" sz="2800" b="1" dirty="0" err="1"/>
              <a:t>Tarrazu</a:t>
            </a:r>
            <a:endParaRPr lang="en-US" sz="2800" b="1" dirty="0"/>
          </a:p>
          <a:p>
            <a:pPr marL="642938" lvl="1" indent="-185738"/>
            <a:r>
              <a:rPr lang="en-US" dirty="0"/>
              <a:t>One of our most flavorful coffees—full body, rich aroma, and acidic.</a:t>
            </a:r>
          </a:p>
          <a:p>
            <a:pPr marL="642938" lvl="1" indent="-185738"/>
            <a:r>
              <a:rPr lang="en-US" dirty="0"/>
              <a:t>Strong but always smooth and fragrant, this is a popular choice for iced coffee and other frozen delights.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</p:spTree>
    <p:extLst>
      <p:ext uri="{BB962C8B-B14F-4D97-AF65-F5344CB8AC3E}">
        <p14:creationId xmlns:p14="http://schemas.microsoft.com/office/powerpoint/2010/main" val="37873738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Single-region South American coffees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25880" y="2041677"/>
            <a:ext cx="9601200" cy="4023360"/>
          </a:xfrm>
        </p:spPr>
        <p:txBody>
          <a:bodyPr/>
          <a:lstStyle/>
          <a:p>
            <a:r>
              <a:rPr lang="en-US" sz="2800" b="1" dirty="0"/>
              <a:t>Guatemalan </a:t>
            </a:r>
            <a:r>
              <a:rPr lang="en-US" sz="2800" b="1" dirty="0" err="1"/>
              <a:t>Coban</a:t>
            </a:r>
            <a:endParaRPr lang="en-US" sz="2800" b="1" dirty="0"/>
          </a:p>
          <a:p>
            <a:pPr marL="642938" lvl="1" indent="-185738"/>
            <a:r>
              <a:rPr lang="en-US" dirty="0"/>
              <a:t>Fruity and floral with a hint of spice and moderate acidity, this coffee is bright and complex.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</p:spTree>
    <p:extLst>
      <p:ext uri="{BB962C8B-B14F-4D97-AF65-F5344CB8AC3E}">
        <p14:creationId xmlns:p14="http://schemas.microsoft.com/office/powerpoint/2010/main" val="5708562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Single-region South American coffees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32412" y="1989425"/>
            <a:ext cx="9588136" cy="4023360"/>
          </a:xfrm>
        </p:spPr>
        <p:txBody>
          <a:bodyPr/>
          <a:lstStyle/>
          <a:p>
            <a:r>
              <a:rPr lang="en-US" sz="2800" b="1" dirty="0"/>
              <a:t>Peruvian Organic</a:t>
            </a:r>
          </a:p>
          <a:p>
            <a:pPr marL="642938" lvl="1" indent="-185738"/>
            <a:r>
              <a:rPr lang="en-US" dirty="0"/>
              <a:t>Organically cultivated along the Apurimac River, this coffee is mellow but still flavorful and aromatic.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</p:spTree>
    <p:extLst>
      <p:ext uri="{BB962C8B-B14F-4D97-AF65-F5344CB8AC3E}">
        <p14:creationId xmlns:p14="http://schemas.microsoft.com/office/powerpoint/2010/main" val="12857581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Java Tucana’s house coffee blends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84663" y="1976362"/>
            <a:ext cx="9483634" cy="4023360"/>
          </a:xfrm>
        </p:spPr>
        <p:txBody>
          <a:bodyPr>
            <a:normAutofit/>
          </a:bodyPr>
          <a:lstStyle/>
          <a:p>
            <a:r>
              <a:rPr lang="en-US" sz="2800" b="1" dirty="0"/>
              <a:t>Phoenix Roast</a:t>
            </a:r>
          </a:p>
          <a:p>
            <a:pPr marL="642938" lvl="1" indent="-185738"/>
            <a:r>
              <a:rPr lang="en-US" dirty="0"/>
              <a:t>Phoenix Roast can help you rise from the ashes of a late night or a long meeting.</a:t>
            </a:r>
          </a:p>
          <a:p>
            <a:pPr marL="642938" lvl="1" indent="-185738"/>
            <a:r>
              <a:rPr lang="en-US" dirty="0"/>
              <a:t>A blend of Columbian Bogota and Costa Rican </a:t>
            </a:r>
            <a:r>
              <a:rPr lang="en-US" dirty="0" err="1"/>
              <a:t>Tarrazu</a:t>
            </a:r>
            <a:r>
              <a:rPr lang="en-US" dirty="0"/>
              <a:t>, this cup is full-bodied, fragrant, and complex, but never bitter.</a:t>
            </a:r>
          </a:p>
          <a:p>
            <a:pPr marL="642938" lvl="1" indent="-185738"/>
            <a:r>
              <a:rPr lang="en-US" dirty="0"/>
              <a:t>Its rich flavor and clean finish make it the perfect coffee for the first cup of the day.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</p:spTree>
    <p:extLst>
      <p:ext uri="{BB962C8B-B14F-4D97-AF65-F5344CB8AC3E}">
        <p14:creationId xmlns:p14="http://schemas.microsoft.com/office/powerpoint/2010/main" val="31666816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Java Tucana’s house coffee blends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1989425"/>
            <a:ext cx="9509760" cy="4023360"/>
          </a:xfrm>
        </p:spPr>
        <p:txBody>
          <a:bodyPr>
            <a:normAutofit/>
          </a:bodyPr>
          <a:lstStyle/>
          <a:p>
            <a:r>
              <a:rPr lang="en-US" sz="2800" b="1" dirty="0"/>
              <a:t>Tucana Roast</a:t>
            </a:r>
          </a:p>
          <a:p>
            <a:pPr marL="642938" lvl="1" indent="-185738"/>
            <a:r>
              <a:rPr lang="en-US" dirty="0"/>
              <a:t>Our signature roast blends Brazilian Bourbon Santos with Guatemalan </a:t>
            </a:r>
            <a:r>
              <a:rPr lang="en-US" dirty="0" err="1"/>
              <a:t>Coban</a:t>
            </a:r>
            <a:r>
              <a:rPr lang="en-US" dirty="0"/>
              <a:t>.</a:t>
            </a:r>
          </a:p>
          <a:p>
            <a:pPr marL="642938" lvl="1" indent="-185738"/>
            <a:r>
              <a:rPr lang="en-US" dirty="0"/>
              <a:t>The result is a coffee that is remarkably rich and fragrant yet clean, sweet, and snappy.</a:t>
            </a:r>
          </a:p>
          <a:p>
            <a:pPr marL="642938" lvl="1" indent="-185738"/>
            <a:r>
              <a:rPr lang="en-US" dirty="0"/>
              <a:t>The perfect cup for after a meal or as an afternoon refresher.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</p:spTree>
    <p:extLst>
      <p:ext uri="{BB962C8B-B14F-4D97-AF65-F5344CB8AC3E}">
        <p14:creationId xmlns:p14="http://schemas.microsoft.com/office/powerpoint/2010/main" val="11632400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Java Tucana’s Services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52154" y="2127212"/>
            <a:ext cx="8234397" cy="4023360"/>
          </a:xfrm>
        </p:spPr>
        <p:txBody>
          <a:bodyPr>
            <a:normAutofit/>
          </a:bodyPr>
          <a:lstStyle/>
          <a:p>
            <a:r>
              <a:rPr lang="en-US" sz="2800" b="1" dirty="0"/>
              <a:t>Office coffee services</a:t>
            </a:r>
          </a:p>
          <a:p>
            <a:pPr marL="642938" lvl="1" indent="-185738"/>
            <a:r>
              <a:rPr lang="en-US" dirty="0"/>
              <a:t>We’ll supply your office with early-morning deliveries of coffee, tea, bagels, fruit, and other goodies.</a:t>
            </a:r>
          </a:p>
          <a:p>
            <a:pPr marL="642938" lvl="1" indent="-185738"/>
            <a:r>
              <a:rPr lang="en-US" dirty="0"/>
              <a:t>We have whole-bean, ground, and single-serving options.</a:t>
            </a:r>
          </a:p>
          <a:p>
            <a:pPr marL="642938" lvl="1" indent="-185738"/>
            <a:r>
              <a:rPr lang="en-US" dirty="0"/>
              <a:t>We offer rental and maintenance of coffee brewing systems.</a:t>
            </a:r>
          </a:p>
          <a:p>
            <a:pPr marL="642938" lvl="1" indent="-185738"/>
            <a:r>
              <a:rPr lang="en-US" dirty="0"/>
              <a:t>If you have a problem with any of our equipment, in most cases we’ll repair or replace it the same day. Call or email for details and a cost estimate.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</p:spTree>
    <p:extLst>
      <p:ext uri="{BB962C8B-B14F-4D97-AF65-F5344CB8AC3E}">
        <p14:creationId xmlns:p14="http://schemas.microsoft.com/office/powerpoint/2010/main" val="21697947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Java Tucana’s Services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56508" y="2067802"/>
            <a:ext cx="9339943" cy="4023360"/>
          </a:xfrm>
        </p:spPr>
        <p:txBody>
          <a:bodyPr>
            <a:normAutofit/>
          </a:bodyPr>
          <a:lstStyle/>
          <a:p>
            <a:r>
              <a:rPr lang="en-US" sz="2800" b="1" dirty="0"/>
              <a:t>Wholesale</a:t>
            </a:r>
          </a:p>
          <a:p>
            <a:pPr marL="642938" lvl="1" indent="-185738"/>
            <a:r>
              <a:rPr lang="en-US" dirty="0"/>
              <a:t>If you own a coffee shop, deli, restaurants, or any commercial enterprise that can sell coffee, then you can sell Java Tucana coffee!</a:t>
            </a:r>
          </a:p>
          <a:p>
            <a:pPr marL="642938" lvl="1" indent="-185738"/>
            <a:r>
              <a:rPr lang="en-US" dirty="0"/>
              <a:t>We sell to vendors at wholesale prices, and our coffee will bring you more business.</a:t>
            </a:r>
          </a:p>
          <a:p>
            <a:pPr marL="642938" lvl="1" indent="-185738"/>
            <a:r>
              <a:rPr lang="en-US" dirty="0"/>
              <a:t>We have our own coffee and tea blends, as well as selections of South American coffees and popular teas.</a:t>
            </a:r>
          </a:p>
          <a:p>
            <a:pPr marL="642938" lvl="1" indent="-185738"/>
            <a:r>
              <a:rPr lang="en-US" dirty="0"/>
              <a:t>We sell whole bean, ground, or single servings. Some varieties are available in decaf.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</p:spTree>
    <p:extLst>
      <p:ext uri="{BB962C8B-B14F-4D97-AF65-F5344CB8AC3E}">
        <p14:creationId xmlns:p14="http://schemas.microsoft.com/office/powerpoint/2010/main" val="21489269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Java Tucana’s Services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080865"/>
            <a:ext cx="9509760" cy="4023360"/>
          </a:xfrm>
        </p:spPr>
        <p:txBody>
          <a:bodyPr>
            <a:normAutofit/>
          </a:bodyPr>
          <a:lstStyle/>
          <a:p>
            <a:r>
              <a:rPr lang="en-US" sz="2800" b="1" dirty="0"/>
              <a:t>Cafés</a:t>
            </a:r>
          </a:p>
          <a:p>
            <a:pPr marL="642938" lvl="1" indent="-185738"/>
            <a:r>
              <a:rPr lang="en-US" dirty="0"/>
              <a:t>Java Tucana has cafés in many major cities. See our website for locations, hours, menus, and more.</a:t>
            </a:r>
          </a:p>
          <a:p>
            <a:pPr marL="642938" lvl="1" indent="-185738"/>
            <a:r>
              <a:rPr lang="en-US" dirty="0"/>
              <a:t>Although we distribute our coffee and tea nationally, we are committed to local trade whenever possible.</a:t>
            </a:r>
          </a:p>
          <a:p>
            <a:pPr marL="642938" lvl="1" indent="-185738"/>
            <a:r>
              <a:rPr lang="en-US" dirty="0"/>
              <a:t>Our cafés seek out local bakers, grocers, and farmers for the pastries, bread, and produce that we serve, so you know you’re eating fresh, local food.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</p:spTree>
    <p:extLst>
      <p:ext uri="{BB962C8B-B14F-4D97-AF65-F5344CB8AC3E}">
        <p14:creationId xmlns:p14="http://schemas.microsoft.com/office/powerpoint/2010/main" val="19320679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Java Tucana Coffees and Teas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08760" y="2255692"/>
            <a:ext cx="9235440" cy="4023360"/>
          </a:xfrm>
        </p:spPr>
        <p:txBody>
          <a:bodyPr>
            <a:normAutofit fontScale="85000" lnSpcReduction="10000"/>
          </a:bodyPr>
          <a:lstStyle/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Java Tucana carries the best South American coffees our buyers can find.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We also produce our own blends of coffee, including our signature Tucana Roast.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We carry our own tea blends and a selection of popular teas.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Our coffees and teas are available for your enjoyment in our cafés or at home.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</p:spTree>
    <p:extLst>
      <p:ext uri="{BB962C8B-B14F-4D97-AF65-F5344CB8AC3E}">
        <p14:creationId xmlns:p14="http://schemas.microsoft.com/office/powerpoint/2010/main" val="6210310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Java Tucana Coffees and Teas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26771" y="2116182"/>
            <a:ext cx="8399417" cy="4008263"/>
          </a:xfrm>
        </p:spPr>
        <p:txBody>
          <a:bodyPr>
            <a:normAutofit/>
          </a:bodyPr>
          <a:lstStyle/>
          <a:p>
            <a:r>
              <a:rPr lang="en-US" sz="2800" b="1" dirty="0"/>
              <a:t>Single-region South American coffees</a:t>
            </a:r>
          </a:p>
          <a:p>
            <a:pPr marL="639763" lvl="1" indent="-182563"/>
            <a:r>
              <a:rPr lang="en-US" dirty="0"/>
              <a:t>Brazilian Bourbon Santos</a:t>
            </a:r>
          </a:p>
          <a:p>
            <a:pPr marL="639763" lvl="1" indent="-182563"/>
            <a:r>
              <a:rPr lang="en-US" dirty="0"/>
              <a:t>Colombian Bogota </a:t>
            </a:r>
            <a:r>
              <a:rPr lang="en-US" dirty="0" err="1"/>
              <a:t>Supremo</a:t>
            </a:r>
            <a:endParaRPr lang="en-US" dirty="0"/>
          </a:p>
          <a:p>
            <a:pPr marL="639763" lvl="1" indent="-182563"/>
            <a:r>
              <a:rPr lang="en-US" dirty="0"/>
              <a:t>Costa Rican </a:t>
            </a:r>
            <a:r>
              <a:rPr lang="en-US" dirty="0" err="1"/>
              <a:t>Tarrazu</a:t>
            </a:r>
            <a:endParaRPr lang="en-US" dirty="0"/>
          </a:p>
          <a:p>
            <a:pPr marL="639763" lvl="1" indent="-182563"/>
            <a:r>
              <a:rPr lang="en-US" dirty="0"/>
              <a:t>Guatemalan </a:t>
            </a:r>
            <a:r>
              <a:rPr lang="en-US" dirty="0" err="1"/>
              <a:t>Coban</a:t>
            </a:r>
            <a:endParaRPr lang="en-US" dirty="0"/>
          </a:p>
          <a:p>
            <a:pPr marL="639763" lvl="1" indent="-182563"/>
            <a:r>
              <a:rPr lang="en-US" dirty="0"/>
              <a:t>Peruvian Organic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451579" y="6548799"/>
            <a:ext cx="5938836" cy="309201"/>
          </a:xfrm>
        </p:spPr>
        <p:txBody>
          <a:bodyPr/>
          <a:lstStyle/>
          <a:p>
            <a:r>
              <a:rPr lang="en-US"/>
              <a:t>Copyright 2019 Java Tucana, Inc.</a:t>
            </a:r>
          </a:p>
        </p:txBody>
      </p:sp>
    </p:spTree>
    <p:extLst>
      <p:ext uri="{BB962C8B-B14F-4D97-AF65-F5344CB8AC3E}">
        <p14:creationId xmlns:p14="http://schemas.microsoft.com/office/powerpoint/2010/main" val="11882051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Java Tucana Coffees and Teas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52106" y="2181496"/>
            <a:ext cx="7948748" cy="4008263"/>
          </a:xfrm>
        </p:spPr>
        <p:txBody>
          <a:bodyPr/>
          <a:lstStyle/>
          <a:p>
            <a:r>
              <a:rPr lang="en-US" sz="2800" b="1" dirty="0"/>
              <a:t>Java Tucana’s house coffee blends</a:t>
            </a:r>
          </a:p>
          <a:p>
            <a:pPr marL="639763" lvl="1" indent="-182563"/>
            <a:r>
              <a:rPr lang="en-US" dirty="0"/>
              <a:t>Phoenix Roast</a:t>
            </a:r>
          </a:p>
          <a:p>
            <a:pPr marL="639763" lvl="1" indent="-182563"/>
            <a:r>
              <a:rPr lang="en-US" dirty="0"/>
              <a:t>Tucana Roast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451579" y="6548799"/>
            <a:ext cx="5938836" cy="309201"/>
          </a:xfrm>
        </p:spPr>
        <p:txBody>
          <a:bodyPr/>
          <a:lstStyle/>
          <a:p>
            <a:r>
              <a:rPr lang="en-US"/>
              <a:t>Copyright 2019 Java Tucana, Inc.</a:t>
            </a:r>
          </a:p>
        </p:txBody>
      </p:sp>
    </p:spTree>
    <p:extLst>
      <p:ext uri="{BB962C8B-B14F-4D97-AF65-F5344CB8AC3E}">
        <p14:creationId xmlns:p14="http://schemas.microsoft.com/office/powerpoint/2010/main" val="41555540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Java Tucana Coffees and Teas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55767" y="2120054"/>
            <a:ext cx="8141425" cy="4023360"/>
          </a:xfrm>
        </p:spPr>
        <p:txBody>
          <a:bodyPr/>
          <a:lstStyle/>
          <a:p>
            <a:r>
              <a:rPr lang="en-US" sz="2800" b="1" dirty="0"/>
              <a:t>Java Tucana’s tea blends</a:t>
            </a:r>
          </a:p>
          <a:p>
            <a:pPr marL="639763" lvl="1" indent="-182563"/>
            <a:r>
              <a:rPr lang="en-US" dirty="0"/>
              <a:t>Phoenix Roast</a:t>
            </a:r>
          </a:p>
          <a:p>
            <a:pPr marL="639763" lvl="1" indent="-182563"/>
            <a:r>
              <a:rPr lang="en-US" dirty="0"/>
              <a:t>Tucana Roast</a:t>
            </a:r>
          </a:p>
          <a:p>
            <a:pPr marL="639763" lvl="1" indent="-182563"/>
            <a:r>
              <a:rPr lang="en-US" dirty="0"/>
              <a:t>Indus black tea</a:t>
            </a:r>
          </a:p>
          <a:p>
            <a:pPr marL="639763" lvl="1" indent="-182563"/>
            <a:r>
              <a:rPr lang="en-US" dirty="0"/>
              <a:t>Vela herbal tea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</p:spTree>
    <p:extLst>
      <p:ext uri="{BB962C8B-B14F-4D97-AF65-F5344CB8AC3E}">
        <p14:creationId xmlns:p14="http://schemas.microsoft.com/office/powerpoint/2010/main" val="19986711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Single-region South American coffees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45474" y="2224557"/>
            <a:ext cx="9562011" cy="4023360"/>
          </a:xfrm>
        </p:spPr>
        <p:txBody>
          <a:bodyPr>
            <a:normAutofit fontScale="77500" lnSpcReduction="20000"/>
          </a:bodyPr>
          <a:lstStyle/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Coffee has been cultivated in South America since the 1700’s.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Most of the plants are of the Arabica variety, but regional differences in climate, elevation, and soil mean a wide range of flavor, body, and acidity.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Java Tucana carries the best South American coffees our buyers can find.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We also produce our own blends, including our signature Tucana Roast.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You can enjoy all our coffees in our cafés or at home.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</p:spTree>
    <p:extLst>
      <p:ext uri="{BB962C8B-B14F-4D97-AF65-F5344CB8AC3E}">
        <p14:creationId xmlns:p14="http://schemas.microsoft.com/office/powerpoint/2010/main" val="3205101173"/>
      </p:ext>
    </p:extLst>
  </p:cSld>
  <p:clrMapOvr>
    <a:masterClrMapping/>
  </p:clrMapOvr>
</p:sld>
</file>

<file path=ppt/theme/theme1.xml><?xml version="1.0" encoding="utf-8"?>
<a:theme xmlns:a="http://schemas.openxmlformats.org/drawingml/2006/main" name="Gallery">
  <a:themeElements>
    <a:clrScheme name="Orange Red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Gallery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43000" r="43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3439</TotalTime>
  <Words>858</Words>
  <Application>Microsoft Office PowerPoint</Application>
  <PresentationFormat>Widescreen</PresentationFormat>
  <Paragraphs>92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Arial</vt:lpstr>
      <vt:lpstr>Calibri</vt:lpstr>
      <vt:lpstr>Gill Sans MT</vt:lpstr>
      <vt:lpstr>Gallery</vt:lpstr>
      <vt:lpstr>About Java Tucana</vt:lpstr>
      <vt:lpstr>Java Tucana’s Services</vt:lpstr>
      <vt:lpstr>Java Tucana’s Services</vt:lpstr>
      <vt:lpstr>Java Tucana’s Services</vt:lpstr>
      <vt:lpstr>Java Tucana Coffees and Teas</vt:lpstr>
      <vt:lpstr>Java Tucana Coffees and Teas</vt:lpstr>
      <vt:lpstr>Java Tucana Coffees and Teas</vt:lpstr>
      <vt:lpstr>Java Tucana Coffees and Teas</vt:lpstr>
      <vt:lpstr>Single-region South American coffees</vt:lpstr>
      <vt:lpstr>Single-region South American coffees</vt:lpstr>
      <vt:lpstr>Single-region South American coffees</vt:lpstr>
      <vt:lpstr>Single-region South American coffees</vt:lpstr>
      <vt:lpstr>Single-region South American coffees</vt:lpstr>
      <vt:lpstr>Single-region South American coffees</vt:lpstr>
      <vt:lpstr>Java Tucana’s house coffee blends</vt:lpstr>
      <vt:lpstr>Java Tucana’s house coffee blends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RK</dc:creator>
  <cp:lastModifiedBy>Linda Long</cp:lastModifiedBy>
  <cp:revision>117</cp:revision>
  <dcterms:created xsi:type="dcterms:W3CDTF">2015-12-07T16:34:37Z</dcterms:created>
  <dcterms:modified xsi:type="dcterms:W3CDTF">2019-02-18T14:24:47Z</dcterms:modified>
</cp:coreProperties>
</file>