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94879" autoAdjust="0"/>
  </p:normalViewPr>
  <p:slideViewPr>
    <p:cSldViewPr snapToGrid="0">
      <p:cViewPr varScale="1">
        <p:scale>
          <a:sx n="64" d="100"/>
          <a:sy n="64" d="100"/>
        </p:scale>
        <p:origin x="69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55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3/5/2019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910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6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93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401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7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116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462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700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65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70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3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32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E37E67-393E-4516-A43E-2C068C854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region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Long term</a:t>
            </a:r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2019 </a:t>
            </a:r>
            <a:r>
              <a:rPr lang="en-US" dirty="0"/>
              <a:t>sales by region and product</a:t>
            </a: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182954"/>
              </p:ext>
            </p:extLst>
          </p:nvPr>
        </p:nvGraphicFramePr>
        <p:xfrm>
          <a:off x="2014538" y="2084388"/>
          <a:ext cx="8208962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4538" y="2084388"/>
                        <a:ext cx="8208962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15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9113</TotalTime>
  <Words>290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Worksheet</vt:lpstr>
      <vt:lpstr>Java Tucana Sales Report</vt:lpstr>
      <vt:lpstr>2019 sales by region and product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101</cp:revision>
  <dcterms:created xsi:type="dcterms:W3CDTF">2015-12-07T16:34:37Z</dcterms:created>
  <dcterms:modified xsi:type="dcterms:W3CDTF">2019-03-05T19:45:08Z</dcterms:modified>
</cp:coreProperties>
</file>