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7"/>
  </p:notesMasterIdLst>
  <p:sldIdLst>
    <p:sldId id="256" r:id="rId2"/>
    <p:sldId id="263" r:id="rId3"/>
    <p:sldId id="264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4879" autoAdjust="0"/>
  </p:normalViewPr>
  <p:slideViewPr>
    <p:cSldViewPr snapToGrid="0">
      <p:cViewPr varScale="1">
        <p:scale>
          <a:sx n="116" d="100"/>
          <a:sy n="116" d="100"/>
        </p:scale>
        <p:origin x="8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155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4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1959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123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061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2887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713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23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172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596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31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150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964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F6768-1E4F-44E9-A147-D223BE78A6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D58162-7B3F-42C6-A9DA-4AB578C237F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27DBBE-828F-4129-AD45-0899F6178E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87034C-38FF-4F19-88ED-25298A5B441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7AF437-C38D-4903-9132-EDECBAB8FF5C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16BB42B-4BE2-41C1-8B24-3010AB19286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304504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5" orient="horz" pos="216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374B05-4497-44C0-A9CB-9599A9A859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The top five green coffee producers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sales by rep and month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Future prospects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/>
              <a:t>Immediate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/>
              <a:t>Long term</a:t>
            </a:r>
          </a:p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6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68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32413" y="1914768"/>
            <a:ext cx="8281850" cy="3447888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Immediate</a:t>
            </a:r>
          </a:p>
          <a:p>
            <a:r>
              <a:rPr lang="en-US" dirty="0"/>
              <a:t>We at Java Tucana are looking to future in a variety of ways: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15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9979" y="1959428"/>
            <a:ext cx="8085907" cy="4023360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Long term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This project will require ongoing work in the following areas: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430" y="286603"/>
            <a:ext cx="1230630" cy="123063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theme/theme1.xml><?xml version="1.0" encoding="utf-8"?>
<a:theme xmlns:a="http://schemas.openxmlformats.org/drawingml/2006/main" name="JavaTucana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avaTucana" id="{CEB81423-D95B-44EF-9799-49F5DEFC0D5D}" vid="{BF0BBBEC-3AC1-44F9-B0A2-229B3CEC986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JavaTucana</Template>
  <TotalTime>10950</TotalTime>
  <Words>295</Words>
  <Application>Microsoft Office PowerPoint</Application>
  <PresentationFormat>Widescreen</PresentationFormat>
  <Paragraphs>29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Courier New</vt:lpstr>
      <vt:lpstr>Gill Sans MT</vt:lpstr>
      <vt:lpstr>JavaTucana</vt:lpstr>
      <vt:lpstr>Java Tucana Sales Report</vt:lpstr>
      <vt:lpstr>PowerPoint Presentation</vt:lpstr>
      <vt:lpstr>PowerPoint Presentation</vt:lpstr>
      <vt:lpstr>Future prospects</vt:lpstr>
      <vt:lpstr>Future prospects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132</cp:revision>
  <dcterms:created xsi:type="dcterms:W3CDTF">2015-12-07T16:34:37Z</dcterms:created>
  <dcterms:modified xsi:type="dcterms:W3CDTF">2019-02-18T15:38:47Z</dcterms:modified>
</cp:coreProperties>
</file>