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996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8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9007A-D019-4691-857B-FBF4308AE53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2D5C8-A9E8-49B8-B3D0-07FC57740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48683" y="6361894"/>
            <a:ext cx="4973915" cy="309201"/>
          </a:xfrm>
        </p:spPr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6321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180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032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643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3479" y="6385181"/>
            <a:ext cx="3500715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20920" y="6384118"/>
            <a:ext cx="5938836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7051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02202" y="6418132"/>
            <a:ext cx="3500715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99643" y="6417069"/>
            <a:ext cx="5938836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489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393638" y="6368705"/>
            <a:ext cx="3500715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291079" y="6367642"/>
            <a:ext cx="5938836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Tucana, Inc.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06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241101" y="6360467"/>
            <a:ext cx="3500715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38542" y="6359404"/>
            <a:ext cx="5938836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6968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116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7390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6059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93638" y="6361895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1079" y="6360832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7DBC671C-7B6E-4C52-99A9-F25BEA960736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D60CC10-163D-4090-8450-46741CB3759F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720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22332" y="261550"/>
            <a:ext cx="10058400" cy="1450757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About Java Tucana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96978" y="2172371"/>
            <a:ext cx="750910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Java Tucana’s </a:t>
            </a:r>
            <a:r>
              <a:rPr lang="en-US" sz="3600" dirty="0">
                <a:hlinkClick r:id="rId2" action="ppaction://hlinksldjump"/>
              </a:rPr>
              <a:t>Services</a:t>
            </a:r>
            <a:endParaRPr lang="en-US" sz="3600" dirty="0"/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Java Tucana </a:t>
            </a:r>
            <a:r>
              <a:rPr lang="en-US" sz="3600" dirty="0">
                <a:hlinkClick r:id="rId3" action="ppaction://hlinksldjump"/>
              </a:rPr>
              <a:t>Coffees and Teas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2005" y="2080866"/>
            <a:ext cx="9548949" cy="4023360"/>
          </a:xfrm>
        </p:spPr>
        <p:txBody>
          <a:bodyPr/>
          <a:lstStyle/>
          <a:p>
            <a:r>
              <a:rPr lang="en-US" sz="2800" b="1" dirty="0"/>
              <a:t>Brazilian Bourbon Santos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Brazil provides about a third of the world’s coffee, and the best of that coffee is Bourbon Santos.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Always a good choice, this coffee is simple, smooth, and agreeable.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507723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1803" y="2067803"/>
            <a:ext cx="9529354" cy="4023360"/>
          </a:xfrm>
        </p:spPr>
        <p:txBody>
          <a:bodyPr/>
          <a:lstStyle/>
          <a:p>
            <a:r>
              <a:rPr lang="en-US" sz="2800" b="1" dirty="0"/>
              <a:t>Colombian Bogota </a:t>
            </a:r>
            <a:r>
              <a:rPr lang="en-US" sz="2800" b="1" dirty="0" err="1"/>
              <a:t>Supremo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Rich and full-bodied, but with low acidity and a clean, sweet finish.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Out of the many fine Columbian coffees we’ve tried, this is our favorite!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317869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8943" y="2028614"/>
            <a:ext cx="9575074" cy="4023360"/>
          </a:xfrm>
        </p:spPr>
        <p:txBody>
          <a:bodyPr/>
          <a:lstStyle/>
          <a:p>
            <a:r>
              <a:rPr lang="en-US" sz="2800" b="1" dirty="0"/>
              <a:t>Costa Rican </a:t>
            </a:r>
            <a:r>
              <a:rPr lang="en-US" sz="2800" b="1" dirty="0" err="1"/>
              <a:t>Tarrazu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One of our most flavorful coffees—full body, rich aroma, and acidic.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Strong but always smooth and fragrant, this is a popular choice for iced coffee and other frozen delights.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3787373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5880" y="2041677"/>
            <a:ext cx="9601200" cy="4023360"/>
          </a:xfrm>
        </p:spPr>
        <p:txBody>
          <a:bodyPr/>
          <a:lstStyle/>
          <a:p>
            <a:r>
              <a:rPr lang="en-US" sz="2800" b="1" dirty="0"/>
              <a:t>Guatemalan </a:t>
            </a:r>
            <a:r>
              <a:rPr lang="en-US" sz="2800" b="1" dirty="0" err="1"/>
              <a:t>Coban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Fruity and floral with a hint of spice and moderate acidity, this coffee is bright and complex.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570856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2412" y="1989425"/>
            <a:ext cx="9588136" cy="4023360"/>
          </a:xfrm>
        </p:spPr>
        <p:txBody>
          <a:bodyPr/>
          <a:lstStyle/>
          <a:p>
            <a:r>
              <a:rPr lang="en-US" sz="2800" b="1" dirty="0"/>
              <a:t>Peruvian Organic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Organically cultivated along the Apurimac River, this coffee is mellow but still flavorful and aromatic.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2857581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4663" y="1976362"/>
            <a:ext cx="9483634" cy="4023360"/>
          </a:xfrm>
        </p:spPr>
        <p:txBody>
          <a:bodyPr/>
          <a:lstStyle/>
          <a:p>
            <a:r>
              <a:rPr lang="en-US" sz="2800" b="1" dirty="0"/>
              <a:t>Phoenix Roast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Phoenix Roast can help you rise from the ashes of a late night or a long meeting.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 blend of Columbian Bogota and Costa Rican </a:t>
            </a:r>
            <a:r>
              <a:rPr lang="en-US" dirty="0" err="1"/>
              <a:t>Tarrazu</a:t>
            </a:r>
            <a:r>
              <a:rPr lang="en-US" dirty="0"/>
              <a:t>, this cup is full-bodied, fragrant, and complex, but never bitter.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Its rich flavor and clean finish make it the perfect coffee for the first cup of the day.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31666816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989425"/>
            <a:ext cx="9509760" cy="4023360"/>
          </a:xfrm>
        </p:spPr>
        <p:txBody>
          <a:bodyPr/>
          <a:lstStyle/>
          <a:p>
            <a:r>
              <a:rPr lang="en-US" sz="2800" b="1" dirty="0"/>
              <a:t>Tucana Roast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signature roast blends Brazilian Bourbon Santos with Guatemalan </a:t>
            </a:r>
            <a:r>
              <a:rPr lang="en-US" dirty="0" err="1"/>
              <a:t>Coban</a:t>
            </a:r>
            <a:r>
              <a:rPr lang="en-US" dirty="0"/>
              <a:t>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The result is a coffee that is remarkably rich and fragrant yet clean, sweet, and snappy.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The perfect cup for after a meal or as an afternoon refresher.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163240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2154" y="2127212"/>
            <a:ext cx="9148652" cy="4023360"/>
          </a:xfrm>
        </p:spPr>
        <p:txBody>
          <a:bodyPr/>
          <a:lstStyle/>
          <a:p>
            <a:r>
              <a:rPr lang="en-US" sz="2800" b="1" dirty="0"/>
              <a:t>Office coffee services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We’ll supply your office with early-morning deliveries of coffee, tea, bagels, fruit, and other goodies.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have whole-bean, ground, and single-serving options.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offer rental and maintenance of coffee brewing systems.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If you have a problem with any of our equipment, in most cases we’ll repair or replace it the same day. Call or email for details and a cost estimate.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169794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6508" y="2067802"/>
            <a:ext cx="9339943" cy="4023360"/>
          </a:xfrm>
        </p:spPr>
        <p:txBody>
          <a:bodyPr/>
          <a:lstStyle/>
          <a:p>
            <a:r>
              <a:rPr lang="en-US" sz="2800" b="1" dirty="0"/>
              <a:t>Wholesale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If you own a coffee shop, deli, restaurants, or any commercial enterprise that can sell coffee, then you can sell Java Tucana coffee!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sell to vendors at wholesale prices, and our coffee will bring you more business.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have our own coffee and tea blends, as well as selections of South American coffees and popular teas.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sell whole bean, ground, or single servings. Some varieties are available in decaf.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080865"/>
            <a:ext cx="9509760" cy="4023360"/>
          </a:xfrm>
        </p:spPr>
        <p:txBody>
          <a:bodyPr/>
          <a:lstStyle/>
          <a:p>
            <a:r>
              <a:rPr lang="en-US" sz="2800" b="1" dirty="0"/>
              <a:t>Cafés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has cafés in many major cities. See our website for locations, hours, menus, and more.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Although we distribute our coffee and tea nationally, we are committed to local trade whenever possible.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cafés seek out local bakers, grocers, and farmers for the pastries, bread, and produce that we serve, so you know you’re eating fresh, local food.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8760" y="2255692"/>
            <a:ext cx="9235440" cy="4023360"/>
          </a:xfrm>
        </p:spPr>
        <p:txBody>
          <a:bodyPr/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carries the best South American coffees our buyers can find.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also produce our own blends of coffee, including our signature Tucana Roast.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carry our own tea blends and a selection of popular teas.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coffees and teas are available for your enjoyment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621031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6771" y="2116182"/>
            <a:ext cx="8399417" cy="4008263"/>
          </a:xfrm>
        </p:spPr>
        <p:txBody>
          <a:bodyPr/>
          <a:lstStyle/>
          <a:p>
            <a:r>
              <a:rPr lang="en-US" sz="2800" b="1" dirty="0"/>
              <a:t>Single-region South American coffees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Brazilian Bourbon Santos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Colombian Bogota </a:t>
            </a:r>
            <a:r>
              <a:rPr lang="en-US" dirty="0" err="1"/>
              <a:t>Supremo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Costa Rican </a:t>
            </a:r>
            <a:r>
              <a:rPr lang="en-US" dirty="0" err="1"/>
              <a:t>Tarrazu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Guatemalan </a:t>
            </a:r>
            <a:r>
              <a:rPr lang="en-US" dirty="0" err="1"/>
              <a:t>Coban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Peruvian Organic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188205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2106" y="2181496"/>
            <a:ext cx="7948748" cy="4008263"/>
          </a:xfrm>
        </p:spPr>
        <p:txBody>
          <a:bodyPr/>
          <a:lstStyle/>
          <a:p>
            <a:r>
              <a:rPr lang="en-US" sz="2800" b="1" dirty="0"/>
              <a:t>Java Tucana’s house coffee blends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Phoenix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Tucana Roast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4155554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5767" y="2120054"/>
            <a:ext cx="8141425" cy="4023360"/>
          </a:xfrm>
        </p:spPr>
        <p:txBody>
          <a:bodyPr/>
          <a:lstStyle/>
          <a:p>
            <a:r>
              <a:rPr lang="en-US" sz="2800" b="1" dirty="0"/>
              <a:t>Java Tucana’s tea blends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Phoenix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Tucana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Indus black tea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Vela herbal tea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998671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5474" y="2224557"/>
            <a:ext cx="9562011" cy="4023360"/>
          </a:xfrm>
        </p:spPr>
        <p:txBody>
          <a:bodyPr/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Coffee has been cultivated in South America since the 1700’s.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Most of the plants are of the Arabica variety, but regional differences in climate, elevation, and soil mean a wide range of flavor, body, and acidity.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carries the best South American coffees our buyers can find.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also produce our own blends, including our signature Tucana Roast.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You can enjoy all our coffees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3205101173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14633</TotalTime>
  <Words>858</Words>
  <Application>Microsoft Office PowerPoint</Application>
  <PresentationFormat>Widescreen</PresentationFormat>
  <Paragraphs>92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Gill Sans MT</vt:lpstr>
      <vt:lpstr>Gallery</vt:lpstr>
      <vt:lpstr>About Java Tucana</vt:lpstr>
      <vt:lpstr>Java Tucana’s Services</vt:lpstr>
      <vt:lpstr>Java Tucana’s Services</vt:lpstr>
      <vt:lpstr>Java Tucana’s Services</vt:lpstr>
      <vt:lpstr>Java Tucana Coffees and Teas</vt:lpstr>
      <vt:lpstr>Java Tucana Coffees and Teas</vt:lpstr>
      <vt:lpstr>Java Tucana Coffees and Teas</vt:lpstr>
      <vt:lpstr>Java Tucana Coffees and Teas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Java Tucana’s house coffee blends</vt:lpstr>
      <vt:lpstr>Java Tucana’s house coffee blends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Linda Long</cp:lastModifiedBy>
  <cp:revision>73</cp:revision>
  <dcterms:created xsi:type="dcterms:W3CDTF">2015-12-07T16:34:37Z</dcterms:created>
  <dcterms:modified xsi:type="dcterms:W3CDTF">2019-02-18T15:33:48Z</dcterms:modified>
</cp:coreProperties>
</file>