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4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3" autoAdjust="0"/>
    <p:restoredTop sz="94879" autoAdjust="0"/>
  </p:normalViewPr>
  <p:slideViewPr>
    <p:cSldViewPr snapToGrid="0">
      <p:cViewPr varScale="1">
        <p:scale>
          <a:sx n="116" d="100"/>
          <a:sy n="116" d="100"/>
        </p:scale>
        <p:origin x="8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155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46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459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91571" y="6550269"/>
            <a:ext cx="4973915" cy="309201"/>
          </a:xfrm>
        </p:spPr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208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89"/>
            <a:ext cx="9603275" cy="659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3874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37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087407"/>
            <a:ext cx="9603275" cy="7663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71760" y="6548799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9201" y="6547736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9074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6291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1186252"/>
            <a:ext cx="9605635" cy="6779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0491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1302551"/>
            <a:ext cx="9607661" cy="5579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6137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90"/>
            <a:ext cx="9603275" cy="6592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362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742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581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0474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6550269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6549206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03F6768-1E4F-44E9-A147-D223BE78A6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D58162-7B3F-42C6-A9DA-4AB578C237F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27DBBE-828F-4129-AD45-0899F6178E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187034C-38FF-4F19-88ED-25298A5B441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5525A23-F8C3-455F-BF19-F489F5AD66AE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E3786D7-066A-433D-A65E-F1F9E678465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38789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5" orient="horz" pos="216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Excel_Worksheet.xlsx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50000"/>
              </a:schemeClr>
            </a:gs>
            <a:gs pos="64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 Tucana Sales Report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8ED0798-E914-44C8-B3F9-CEC533588E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2019 sales by region and product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Future prospects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</a:pPr>
            <a:r>
              <a:rPr lang="en-US" sz="2800"/>
              <a:t>Immediate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</a:pPr>
            <a:r>
              <a:rPr lang="en-US" sz="2800"/>
              <a:t>Long term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2019 </a:t>
            </a:r>
            <a:r>
              <a:rPr lang="en-US" dirty="0"/>
              <a:t>sales by region and product</a:t>
            </a:r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3868591"/>
              </p:ext>
            </p:extLst>
          </p:nvPr>
        </p:nvGraphicFramePr>
        <p:xfrm>
          <a:off x="2014538" y="2084388"/>
          <a:ext cx="8208962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Worksheet" r:id="rId4" imgW="4678751" imgH="1112488" progId="Excel.Sheet.12">
                  <p:embed/>
                </p:oleObj>
              </mc:Choice>
              <mc:Fallback>
                <p:oleObj name="Worksheet" r:id="rId4" imgW="4678751" imgH="11124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14538" y="2084388"/>
                        <a:ext cx="8208962" cy="195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332413" y="1914768"/>
            <a:ext cx="8281850" cy="3447888"/>
          </a:xfrm>
        </p:spPr>
        <p:txBody>
          <a:bodyPr>
            <a:normAutofit fontScale="85000" lnSpcReduction="20000"/>
          </a:bodyPr>
          <a:lstStyle/>
          <a:p>
            <a:r>
              <a:rPr lang="en-US" sz="2800" b="1" dirty="0"/>
              <a:t>Immediate</a:t>
            </a:r>
          </a:p>
          <a:p>
            <a:r>
              <a:rPr lang="en-US" dirty="0"/>
              <a:t>We at Java Tucana are looking to future in a variety of ways: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Within each sales region, we’re making a concerted effort to expand our ever-growing list of customer countries and clients.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We’re building deeper, sustainable relationships with our growers, and seek to partner with new growers, to expand our inventory of resources and help shape and support their future growth.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 terms of end users, we are in the process of expanding our café franchise into additional markets in all regions, to increase demand and to maintain brand recognition and presence.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50000"/>
              </a:schemeClr>
            </a:gs>
            <a:gs pos="15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9979" y="1959428"/>
            <a:ext cx="8085907" cy="4023360"/>
          </a:xfrm>
        </p:spPr>
        <p:txBody>
          <a:bodyPr>
            <a:normAutofit fontScale="85000" lnSpcReduction="20000"/>
          </a:bodyPr>
          <a:lstStyle/>
          <a:p>
            <a:r>
              <a:rPr lang="en-US" sz="2800" b="1" dirty="0"/>
              <a:t>Long term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 our never-ending quest to remain on the cutting edge of coffee production and sales, next year we’ll begin in earnest a project we believe will ensure the long-term growth and success of Java Tucana, well into the next century: supporting the future colonization of Mars.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This project will require ongoing work in the following areas: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R&amp;D</a:t>
            </a:r>
            <a:r>
              <a:rPr lang="en-US" dirty="0"/>
              <a:t>: Encompasses both the ability to maintain an Earth-based supply chain and research into the feasibility of growing, harvesting, roasting, packing, and shipping beans in the Martian environment, both agriculturally and hydroponically.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Infrastructure development and implementation</a:t>
            </a:r>
            <a:r>
              <a:rPr lang="en-US" dirty="0"/>
              <a:t>: We’ll be the first coffee company that not only supplies coffee to Martians, but also provides the same café environment and services that people of Earth have come to expect from </a:t>
            </a:r>
            <a:br>
              <a:rPr lang="en-US" dirty="0"/>
            </a:br>
            <a:r>
              <a:rPr lang="en-US" dirty="0"/>
              <a:t>Java Tucana.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430" y="286603"/>
            <a:ext cx="1230630" cy="123063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theme/theme1.xml><?xml version="1.0" encoding="utf-8"?>
<a:theme xmlns:a="http://schemas.openxmlformats.org/drawingml/2006/main" name="JavaTucana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avaTucana" id="{CEB81423-D95B-44EF-9799-49F5DEFC0D5D}" vid="{BF0BBBEC-3AC1-44F9-B0A2-229B3CEC986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JavaTucana</Template>
  <TotalTime>10750</TotalTime>
  <Words>291</Words>
  <Application>Microsoft Office PowerPoint</Application>
  <PresentationFormat>Widescreen</PresentationFormat>
  <Paragraphs>28</Paragraphs>
  <Slides>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Courier New</vt:lpstr>
      <vt:lpstr>Gill Sans MT</vt:lpstr>
      <vt:lpstr>JavaTucana</vt:lpstr>
      <vt:lpstr>Worksheet</vt:lpstr>
      <vt:lpstr>Java Tucana Sales Report</vt:lpstr>
      <vt:lpstr>2019 sales by region and product</vt:lpstr>
      <vt:lpstr>Future prospects</vt:lpstr>
      <vt:lpstr>Future prospects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117</cp:revision>
  <dcterms:created xsi:type="dcterms:W3CDTF">2015-12-07T16:34:37Z</dcterms:created>
  <dcterms:modified xsi:type="dcterms:W3CDTF">2019-02-18T15:37:54Z</dcterms:modified>
</cp:coreProperties>
</file>