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19"/>
  </p:notesMasterIdLst>
  <p:handoutMasterIdLst>
    <p:handoutMasterId r:id="rId20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-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85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75D22-9FE6-4B1E-8D6E-9F7605AFFC14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1F97B-CB2C-4470-981E-1DCC16221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4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09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5400"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35E3-A08A-4704-B820-EBCE90A93432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05169-5636-4A17-B858-317A8C4B7DE8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047A0-8761-42D5-8637-1CDAAF1D78A4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853A7-67FD-4B58-8F19-2A5279566A9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722C-41CC-40C0-AE60-814B15D98FD0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1B06-B0A4-40F0-91CF-0DE0EC868B1A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3FEAF-FC9F-4F05-9418-EDDC788849B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5A7B-DF47-4289-8CE2-BFB5F198C422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DF4C7-2BD9-41B3-8497-A566ED8EDDA0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8F6B2-2C3F-4DA6-8908-2CCE37768B1D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BE3-B98B-4A26-A65D-4C89F55F6A9F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59EC-BDE4-4CB3-BC58-1E10D5B0A72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2D65-7B3D-4D1D-99A8-8B846494268C}" type="datetime5">
              <a:rPr lang="en-US" smtClean="0"/>
              <a:t>18-Feb-19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AEF3-6B7D-4A43-A9CC-A0540BC9672D}" type="datetime5">
              <a:rPr lang="en-US" smtClean="0"/>
              <a:t>18-Feb-19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FE9A4-F572-4B38-AF33-8E3959EE922D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AB427-8E38-4BCB-9C71-98B37802BE4A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DD185B-5B5B-4BC4-9017-76078DDFB983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</a:t>
            </a:r>
            <a:r>
              <a:rPr lang="en-US" dirty="0"/>
              <a:t>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75" y="4706165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Java Tucana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Only the Best</a:t>
            </a:r>
          </a:p>
        </p:txBody>
      </p:sp>
    </p:spTree>
    <p:extLst>
      <p:ext uri="{BB962C8B-B14F-4D97-AF65-F5344CB8AC3E}">
        <p14:creationId xmlns:p14="http://schemas.microsoft.com/office/powerpoint/2010/main" val="1482823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7C4-0001-41EE-99D9-04EB1DC6CF9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595-EA94-45FF-BFA8-1886B3C729BA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58B2-A06C-4983-8435-3E1181FC08C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0EFD-F76B-4BDC-AF85-8BAEBB9E2F3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26AC2-C4F4-4D43-B104-F1F9224B6E4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194E-C79E-4898-A2A3-E6559D5FC2E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1BC8-92E3-409F-B44C-778AF2315B5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EC2-22D8-4661-B4DE-F8A4928E52A2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2" y="261550"/>
            <a:ext cx="10058400" cy="145075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8" y="2172371"/>
            <a:ext cx="7509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Tucana’s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61506-07AA-473F-9830-CE9483776601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210B-42E1-4902-9F21-48237A40803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C44B0-427B-4E00-8102-07037DB5BBDE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4DEB-9E75-4FD0-A9D2-79154504D58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9774C-DC3D-464B-9A5B-33509755567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7E80-348F-4CCF-ABC1-EAD4D848848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8E491-991C-4A14-9318-6822E55854CD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580A8-11FC-49E5-83C1-FCA2B32ED9CC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18056</TotalTime>
  <Words>849</Words>
  <Application>Microsoft Office PowerPoint</Application>
  <PresentationFormat>Widescreen</PresentationFormat>
  <Paragraphs>128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Garamond</vt:lpstr>
      <vt:lpstr>Tw Cen MT</vt:lpstr>
      <vt:lpstr>Droplet</vt:lpstr>
      <vt:lpstr>Java 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79</cp:revision>
  <dcterms:created xsi:type="dcterms:W3CDTF">2015-12-07T16:34:37Z</dcterms:created>
  <dcterms:modified xsi:type="dcterms:W3CDTF">2019-02-18T15:41:19Z</dcterms:modified>
</cp:coreProperties>
</file>