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6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8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9007A-D019-4691-857B-FBF4308AE53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2D5C8-A9E8-49B8-B3D0-07FC57740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91571" y="6550269"/>
            <a:ext cx="4973915" cy="309201"/>
          </a:xfrm>
        </p:spPr>
        <p:txBody>
          <a:bodyPr/>
          <a:lstStyle/>
          <a:p>
            <a:r>
              <a:rPr lang="en-US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6093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194489"/>
            <a:ext cx="9603275" cy="659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2016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9968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2016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4334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087407"/>
            <a:ext cx="9603275" cy="76634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71760" y="6548799"/>
            <a:ext cx="3500715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69201" y="6547736"/>
            <a:ext cx="5938836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2016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8533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2016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1296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1186252"/>
            <a:ext cx="9605635" cy="6779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2016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1681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1302551"/>
            <a:ext cx="9607661" cy="5579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2016 Java Tucana, Inc.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4077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194490"/>
            <a:ext cx="9603275" cy="6592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2016 Java Tucana,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5939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2016 Java Tucana,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739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2016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9694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r>
              <a:rPr lang="en-US"/>
              <a:t>Copyright 2016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6759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6550269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6549206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03F6768-1E4F-44E9-A147-D223BE78A63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D58162-7B3F-42C6-A9DA-4AB578C237F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7F3427D-403F-419B-BB60-D94D3890E6D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82CDD2F-41FC-4C94-9B74-33F07D948A3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607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2160" userDrawn="1">
          <p15:clr>
            <a:srgbClr val="F26B43"/>
          </p15:clr>
        </p15:guide>
        <p15:guide id="4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Java Tucana Sales Report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E2584E-1362-4212-AADF-068C6F69A3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/>
              <a:t>2019 sales by region and product</a:t>
            </a:r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/>
              <a:t>Future prospects</a:t>
            </a:r>
          </a:p>
          <a:p>
            <a:pPr marL="1200150" lvl="1" indent="-742950">
              <a:spcBef>
                <a:spcPts val="600"/>
              </a:spcBef>
              <a:spcAft>
                <a:spcPts val="600"/>
              </a:spcAft>
            </a:pPr>
            <a:r>
              <a:rPr lang="en-US" sz="2800"/>
              <a:t>Immediate</a:t>
            </a:r>
          </a:p>
          <a:p>
            <a:pPr marL="1200150" lvl="1" indent="-742950">
              <a:spcBef>
                <a:spcPts val="600"/>
              </a:spcBef>
              <a:spcAft>
                <a:spcPts val="600"/>
              </a:spcAft>
            </a:pPr>
            <a:r>
              <a:rPr lang="en-US" sz="2800"/>
              <a:t>Long term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2019 </a:t>
            </a:r>
            <a:r>
              <a:rPr lang="en-US" dirty="0"/>
              <a:t>sales by region and product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graphicFrame>
        <p:nvGraphicFramePr>
          <p:cNvPr id="6" name="Content Placeholder 4">
            <a:extLst>
              <a:ext uri="{FF2B5EF4-FFF2-40B4-BE49-F238E27FC236}">
                <a16:creationId xmlns:a16="http://schemas.microsoft.com/office/drawing/2014/main" id="{BB60C28B-BA0D-4994-8F29-5530D433419C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4878799"/>
              </p:ext>
            </p:extLst>
          </p:nvPr>
        </p:nvGraphicFramePr>
        <p:xfrm>
          <a:off x="1550433" y="2211617"/>
          <a:ext cx="7140765" cy="16985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" name="Worksheet" r:id="rId3" imgW="4678751" imgH="1112488" progId="Excel.Sheet.12">
                  <p:embed/>
                </p:oleObj>
              </mc:Choice>
              <mc:Fallback>
                <p:oleObj name="Worksheet" r:id="rId3" imgW="4678751" imgH="1112488" progId="Excel.Sheet.12">
                  <p:embed/>
                  <p:pic>
                    <p:nvPicPr>
                      <p:cNvPr id="5" name="Content Placeholder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50433" y="2211617"/>
                        <a:ext cx="7140765" cy="16985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9794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prospects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332413" y="1914768"/>
            <a:ext cx="8281850" cy="3447888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/>
              <a:t>Immediate</a:t>
            </a:r>
          </a:p>
          <a:p>
            <a:pPr lvl="1"/>
            <a:r>
              <a:rPr lang="en-US" dirty="0"/>
              <a:t>We at Java Tucana are looking to future in a variety of ways:</a:t>
            </a:r>
          </a:p>
          <a:p>
            <a:pPr marL="639763" lvl="1" indent="-182563"/>
            <a:r>
              <a:rPr lang="en-US" dirty="0"/>
              <a:t>Within each sales region, we’re making a concerted effort to expand our ever-growing list of customer countries and clients.</a:t>
            </a:r>
          </a:p>
          <a:p>
            <a:pPr marL="639763" lvl="1" indent="-182563"/>
            <a:r>
              <a:rPr lang="en-US" dirty="0"/>
              <a:t>We’re building deeper, sustainable relationships with our growers, and seek to partner with new growers, to expand our inventory of resources and help shape and support their future growth.</a:t>
            </a:r>
          </a:p>
          <a:p>
            <a:pPr marL="639763" lvl="1" indent="-182563"/>
            <a:r>
              <a:rPr lang="en-US" dirty="0"/>
              <a:t>In terms of end users, we are in the process of expanding our café franchise into additional markets in all regions, to increase demand and to maintain brand recognition and presence.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prospects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9979" y="1959428"/>
            <a:ext cx="8085907" cy="4023360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/>
              <a:t>Long term</a:t>
            </a:r>
          </a:p>
          <a:p>
            <a:pPr marL="639763" lvl="1" indent="-182563"/>
            <a:r>
              <a:rPr lang="en-US" dirty="0"/>
              <a:t>In our never-ending quest to remain on the cutting edge of coffee production and sales, next year we’ll begin in earnest a project we believe will ensure the long-term growth and success of Java Tucana, well into the next century: supporting the future colonization of Mars.</a:t>
            </a:r>
          </a:p>
          <a:p>
            <a:pPr marL="639763" lvl="1" indent="-182563"/>
            <a:r>
              <a:rPr lang="en-US" dirty="0"/>
              <a:t>This project will require ongoing work in the following areas: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b="1" dirty="0"/>
              <a:t>R&amp;D</a:t>
            </a:r>
            <a:r>
              <a:rPr lang="en-US" dirty="0"/>
              <a:t>: Encompasses both the ability to maintain an Earth-based supply chain and research into the feasibility of growing, harvesting, roasting, packing, and shipping beans in the Martian environment, both agriculturally and hydroponically.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b="1" dirty="0"/>
              <a:t>Infrastructure development and implementation</a:t>
            </a:r>
            <a:r>
              <a:rPr lang="en-US" dirty="0"/>
              <a:t>: We’ll be the first coffee company that not only supplies coffee to Martians, but also provides the same café environment and services that people of Earth have come to expect from </a:t>
            </a:r>
            <a:br>
              <a:rPr lang="en-US" dirty="0"/>
            </a:br>
            <a:r>
              <a:rPr lang="en-US" dirty="0"/>
              <a:t>Java Tucana.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</p:sld>
</file>

<file path=ppt/theme/theme1.xml><?xml version="1.0" encoding="utf-8"?>
<a:theme xmlns:a="http://schemas.openxmlformats.org/drawingml/2006/main" name="JavaTucana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avaTucana" id="{6D030B62-B08E-4C5B-B0E6-ECAA617601AB}" vid="{A495D8AF-31AE-4EEC-8BFF-546DF3093B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JavaTucana</Template>
  <TotalTime>6009</TotalTime>
  <Words>297</Words>
  <Application>Microsoft Office PowerPoint</Application>
  <PresentationFormat>Widescreen</PresentationFormat>
  <Paragraphs>22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Courier New</vt:lpstr>
      <vt:lpstr>Gill Sans MT</vt:lpstr>
      <vt:lpstr>JavaTucana</vt:lpstr>
      <vt:lpstr>Worksheet</vt:lpstr>
      <vt:lpstr>Java Tucana Sales Report</vt:lpstr>
      <vt:lpstr>2019 sales by region and product</vt:lpstr>
      <vt:lpstr>Future prospects</vt:lpstr>
      <vt:lpstr>Future prospects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Linda Long</cp:lastModifiedBy>
  <cp:revision>100</cp:revision>
  <dcterms:created xsi:type="dcterms:W3CDTF">2015-12-07T16:34:37Z</dcterms:created>
  <dcterms:modified xsi:type="dcterms:W3CDTF">2019-02-18T14:27:55Z</dcterms:modified>
</cp:coreProperties>
</file>