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91571" y="6550269"/>
            <a:ext cx="4973915" cy="309201"/>
          </a:xfrm>
        </p:spPr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383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89"/>
            <a:ext cx="9603275" cy="659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8737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7179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087407"/>
            <a:ext cx="9603275" cy="7663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71760" y="6548799"/>
            <a:ext cx="3500715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9201" y="6547736"/>
            <a:ext cx="5938836" cy="3092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351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4010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1186252"/>
            <a:ext cx="9605635" cy="6779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973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1302551"/>
            <a:ext cx="9607661" cy="5579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2737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194490"/>
            <a:ext cx="9603275" cy="6592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6453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94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688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0966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6550269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6549206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03F6768-1E4F-44E9-A147-D223BE78A6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D58162-7B3F-42C6-A9DA-4AB578C237F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627DBBE-828F-4129-AD45-0899F6178E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187034C-38FF-4F19-88ED-25298A5B441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35D5CFD-C8D5-4C5A-9574-B4F0B8EC54D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5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4C421AA-314B-44C3-B103-F3A21F3D0779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28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5" orient="horz" pos="216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 Java Tucana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8C009C-6DE5-42F9-BFB5-EB09F0E55A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600"/>
              <a:t>Java Tucana’s </a:t>
            </a:r>
            <a:r>
              <a:rPr lang="en-US" sz="3600">
                <a:hlinkClick r:id="rId2" action="ppaction://hlinksldjump"/>
              </a:rPr>
              <a:t>Services</a:t>
            </a:r>
            <a:endParaRPr lang="en-US" sz="360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600"/>
              <a:t>Java Tucana </a:t>
            </a:r>
            <a:r>
              <a:rPr lang="en-US" sz="3600">
                <a:hlinkClick r:id="rId3" action="ppaction://hlinksldjump"/>
              </a:rPr>
              <a:t>Coffees and Teas</a:t>
            </a:r>
            <a:endParaRPr lang="en-US" sz="3600"/>
          </a:p>
          <a:p>
            <a:endParaRPr lang="en-US" sz="360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2005" y="2080866"/>
            <a:ext cx="9548949" cy="4023360"/>
          </a:xfrm>
        </p:spPr>
        <p:txBody>
          <a:bodyPr/>
          <a:lstStyle/>
          <a:p>
            <a:r>
              <a:rPr lang="en-US" sz="2800" b="1" dirty="0"/>
              <a:t>Brazilian Bourbon Santos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Brazil provides about a third of the world’s coffee, and the best of that coffee is Bourbon Santos.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Always a good choice, this coffee is simple, smooth, and agreeable.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507723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1803" y="2067803"/>
            <a:ext cx="9529354" cy="4023360"/>
          </a:xfrm>
        </p:spPr>
        <p:txBody>
          <a:bodyPr/>
          <a:lstStyle/>
          <a:p>
            <a:r>
              <a:rPr lang="en-US" sz="2800" b="1" dirty="0"/>
              <a:t>Colombian Bogota </a:t>
            </a:r>
            <a:r>
              <a:rPr lang="en-US" sz="2800" b="1" dirty="0" err="1"/>
              <a:t>Supremo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Rich and full-bodied, but with low acidity and a clean, sweet finish.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Out of the many fine Columbian coffees we’ve tried, this is our favorite!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317869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8943" y="2028614"/>
            <a:ext cx="9575074" cy="4023360"/>
          </a:xfrm>
        </p:spPr>
        <p:txBody>
          <a:bodyPr/>
          <a:lstStyle/>
          <a:p>
            <a:r>
              <a:rPr lang="en-US" sz="2800" b="1" dirty="0"/>
              <a:t>Costa Rican </a:t>
            </a:r>
            <a:r>
              <a:rPr lang="en-US" sz="2800" b="1" dirty="0" err="1"/>
              <a:t>Tarrazu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One of our most flavorful coffees—full body, rich aroma, and acidic.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Strong but always smooth and fragrant, this is a popular choice for iced coffee and other frozen delights.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787373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5880" y="2041677"/>
            <a:ext cx="9601200" cy="4023360"/>
          </a:xfrm>
        </p:spPr>
        <p:txBody>
          <a:bodyPr/>
          <a:lstStyle/>
          <a:p>
            <a:r>
              <a:rPr lang="en-US" sz="2800" b="1" dirty="0"/>
              <a:t>Guatemalan </a:t>
            </a:r>
            <a:r>
              <a:rPr lang="en-US" sz="2800" b="1" dirty="0" err="1"/>
              <a:t>Coban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Fruity and floral with a hint of spice and moderate acidity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Bright and complex.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570856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2412" y="1989425"/>
            <a:ext cx="9588136" cy="4023360"/>
          </a:xfrm>
        </p:spPr>
        <p:txBody>
          <a:bodyPr/>
          <a:lstStyle/>
          <a:p>
            <a:r>
              <a:rPr lang="en-US" sz="2800" b="1" dirty="0"/>
              <a:t>Peruvian Organic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Organically cultivated along the Apurimac River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Mellow, but flavorful and aromatic.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285758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4663" y="1976362"/>
            <a:ext cx="9483634" cy="4023360"/>
          </a:xfrm>
        </p:spPr>
        <p:txBody>
          <a:bodyPr/>
          <a:lstStyle/>
          <a:p>
            <a:r>
              <a:rPr lang="en-US" sz="2800" b="1" dirty="0"/>
              <a:t>Phoenix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Phoenix Roast can help you rise from the ashes of a late night or a long meeting.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 blend of Columbian Bogota and Costa Rican </a:t>
            </a:r>
            <a:r>
              <a:rPr lang="en-US" dirty="0" err="1"/>
              <a:t>Tarrazu</a:t>
            </a:r>
            <a:r>
              <a:rPr lang="en-US" dirty="0"/>
              <a:t>, this cup is full-bodied, fragrant, and complex, but never bitter.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Its rich flavor and clean finish make it the perfect coffee for the first cup of the day.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166681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989425"/>
            <a:ext cx="9509760" cy="4023360"/>
          </a:xfrm>
        </p:spPr>
        <p:txBody>
          <a:bodyPr/>
          <a:lstStyle/>
          <a:p>
            <a:r>
              <a:rPr lang="en-US" sz="2800" b="1" dirty="0"/>
              <a:t>Tucana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signature roast blends Brazilian Bourbon Santos with Guatemalan </a:t>
            </a:r>
            <a:r>
              <a:rPr lang="en-US" dirty="0" err="1"/>
              <a:t>Coban</a:t>
            </a:r>
            <a:r>
              <a:rPr lang="en-US" dirty="0"/>
              <a:t>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result is a coffee that is remarkably rich and fragrant yet clean, sweet, and snappy.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perfect cup for after a meal or as an afternoon refresher.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16324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2154" y="2127212"/>
            <a:ext cx="9148652" cy="4023360"/>
          </a:xfrm>
        </p:spPr>
        <p:txBody>
          <a:bodyPr/>
          <a:lstStyle/>
          <a:p>
            <a:r>
              <a:rPr lang="en-US" sz="2800" b="1" dirty="0"/>
              <a:t>Office coffee services</a:t>
            </a:r>
          </a:p>
          <a:p>
            <a:pPr marL="0" indent="0">
              <a:buNone/>
            </a:pPr>
            <a:r>
              <a:rPr lang="en-US" dirty="0"/>
              <a:t>We’ll supply your office with early-morning deliveries of coffee, tea, bagels, fruit, and other goodies.</a:t>
            </a:r>
          </a:p>
          <a:p>
            <a:pPr marL="0" indent="0">
              <a:buNone/>
            </a:pPr>
            <a:r>
              <a:rPr lang="en-US" dirty="0"/>
              <a:t>We have whole-bean, ground, and single-serving options.</a:t>
            </a:r>
          </a:p>
          <a:p>
            <a:pPr marL="0" indent="0">
              <a:buNone/>
            </a:pPr>
            <a:r>
              <a:rPr lang="en-US" dirty="0"/>
              <a:t>We offer rental and maintenance of coffee brewing systems.</a:t>
            </a:r>
          </a:p>
          <a:p>
            <a:pPr marL="0" indent="0">
              <a:buNone/>
            </a:pPr>
            <a:r>
              <a:rPr lang="en-US" dirty="0"/>
              <a:t>If you have a problem with any of our equipment, in most cases we’ll repair or replace it the same day. Call or email for details and a cost estimate.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6508" y="2067802"/>
            <a:ext cx="9339943" cy="4023360"/>
          </a:xfrm>
        </p:spPr>
        <p:txBody>
          <a:bodyPr/>
          <a:lstStyle/>
          <a:p>
            <a:r>
              <a:rPr lang="en-US" sz="2800" b="1" dirty="0"/>
              <a:t>Wholesale</a:t>
            </a:r>
          </a:p>
          <a:p>
            <a:pPr marL="0" indent="0">
              <a:buNone/>
            </a:pPr>
            <a:r>
              <a:rPr lang="en-US" dirty="0"/>
              <a:t>If you own a coffee shop, deli, restaurants, or any commercial enterprise that can sell coffee, then you can sell Java Tucana coffee!</a:t>
            </a:r>
          </a:p>
          <a:p>
            <a:pPr marL="0" indent="0">
              <a:buNone/>
            </a:pPr>
            <a:r>
              <a:rPr lang="en-US" dirty="0"/>
              <a:t>We sell to vendors at wholesale prices, and our coffee will bring you more business.</a:t>
            </a:r>
          </a:p>
          <a:p>
            <a:pPr marL="0" indent="0">
              <a:buNone/>
            </a:pPr>
            <a:r>
              <a:rPr lang="en-US" dirty="0"/>
              <a:t>We have our own coffee and tea blends, as well as selections of South American coffees and popular teas.</a:t>
            </a:r>
          </a:p>
          <a:p>
            <a:pPr marL="0" indent="0">
              <a:buNone/>
            </a:pPr>
            <a:r>
              <a:rPr lang="en-US" dirty="0"/>
              <a:t>We sell whole bean, ground, or single servings. Some varieties are available in decaf.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080865"/>
            <a:ext cx="9509760" cy="4023360"/>
          </a:xfrm>
        </p:spPr>
        <p:txBody>
          <a:bodyPr/>
          <a:lstStyle/>
          <a:p>
            <a:r>
              <a:rPr lang="en-US" sz="2800" b="1" dirty="0"/>
              <a:t>Cafés</a:t>
            </a:r>
          </a:p>
          <a:p>
            <a:pPr marL="0" indent="0">
              <a:buNone/>
            </a:pPr>
            <a:r>
              <a:rPr lang="en-US" dirty="0"/>
              <a:t>Java Tucana has cafés in many major cities. See our website for locations, hours, menus, and more.</a:t>
            </a:r>
          </a:p>
          <a:p>
            <a:pPr marL="0" indent="0">
              <a:buNone/>
            </a:pPr>
            <a:r>
              <a:rPr lang="en-US" dirty="0"/>
              <a:t>Although we distribute our coffee and tea nationally, we are committed to local trade whenever possible.</a:t>
            </a:r>
          </a:p>
          <a:p>
            <a:pPr marL="0" indent="0">
              <a:buNone/>
            </a:pPr>
            <a:r>
              <a:rPr lang="en-US" dirty="0"/>
              <a:t>Our cafés seek out local bakers, grocers, and farmers for the pastries, bread, and produce that we serve, so you know you’re eating fresh, local food.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8760" y="2255692"/>
            <a:ext cx="9235440" cy="402336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Java Tucana carries the best South American coffees our buyers can find.</a:t>
            </a:r>
          </a:p>
          <a:p>
            <a:pPr marL="0" indent="0">
              <a:buNone/>
            </a:pPr>
            <a:r>
              <a:rPr lang="en-US" dirty="0"/>
              <a:t>We also produce our own blends of coffee, including our signature Tucana Roast.</a:t>
            </a:r>
          </a:p>
          <a:p>
            <a:pPr marL="0" indent="0">
              <a:buNone/>
            </a:pPr>
            <a:r>
              <a:rPr lang="en-US" dirty="0"/>
              <a:t>We carry our own tea blends and a selection of popular teas.</a:t>
            </a:r>
          </a:p>
          <a:p>
            <a:pPr marL="0" indent="0">
              <a:buNone/>
            </a:pPr>
            <a:r>
              <a:rPr lang="en-US" dirty="0"/>
              <a:t>Our coffees and teas are available for your enjoyment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621031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6771" y="2116182"/>
            <a:ext cx="8399417" cy="4008263"/>
          </a:xfrm>
        </p:spPr>
        <p:txBody>
          <a:bodyPr/>
          <a:lstStyle/>
          <a:p>
            <a:r>
              <a:rPr lang="en-US" sz="2800" b="1" dirty="0"/>
              <a:t>Single-region South American coffees</a:t>
            </a:r>
          </a:p>
          <a:p>
            <a:pPr marL="0" indent="0">
              <a:buNone/>
            </a:pPr>
            <a:r>
              <a:rPr lang="en-US" dirty="0"/>
              <a:t>Brazilian Bourbon Santos</a:t>
            </a:r>
          </a:p>
          <a:p>
            <a:pPr marL="0" indent="0">
              <a:buNone/>
            </a:pPr>
            <a:r>
              <a:rPr lang="en-US" dirty="0"/>
              <a:t>Colombian Bogota </a:t>
            </a:r>
            <a:r>
              <a:rPr lang="en-US" dirty="0" err="1"/>
              <a:t>Supremo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Costa Rican </a:t>
            </a:r>
            <a:r>
              <a:rPr lang="en-US" dirty="0" err="1"/>
              <a:t>Tarrazu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Guatemalan </a:t>
            </a:r>
            <a:r>
              <a:rPr lang="en-US" dirty="0" err="1"/>
              <a:t>Coban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Peruvian Organic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188205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106" y="2181496"/>
            <a:ext cx="7948748" cy="4008263"/>
          </a:xfrm>
        </p:spPr>
        <p:txBody>
          <a:bodyPr/>
          <a:lstStyle/>
          <a:p>
            <a:r>
              <a:rPr lang="en-US" sz="2800" b="1" dirty="0"/>
              <a:t>Java Tucana’s house coffee blends</a:t>
            </a:r>
          </a:p>
          <a:p>
            <a:pPr marL="0" indent="0">
              <a:buNone/>
            </a:pPr>
            <a:r>
              <a:rPr lang="en-US" dirty="0"/>
              <a:t>Phoenix Roast</a:t>
            </a:r>
          </a:p>
          <a:p>
            <a:pPr marL="0" indent="0">
              <a:buNone/>
            </a:pPr>
            <a:r>
              <a:rPr lang="en-US" dirty="0"/>
              <a:t>Tucana Roast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4155554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5767" y="2120054"/>
            <a:ext cx="8141425" cy="4023360"/>
          </a:xfrm>
        </p:spPr>
        <p:txBody>
          <a:bodyPr/>
          <a:lstStyle/>
          <a:p>
            <a:r>
              <a:rPr lang="en-US" sz="2800" b="1" dirty="0"/>
              <a:t>Java Tucana’s tea blends</a:t>
            </a:r>
          </a:p>
          <a:p>
            <a:pPr marL="0" indent="0">
              <a:buNone/>
            </a:pPr>
            <a:r>
              <a:rPr lang="en-US" dirty="0"/>
              <a:t>Phoenix Roast</a:t>
            </a:r>
          </a:p>
          <a:p>
            <a:pPr marL="0" indent="0">
              <a:buNone/>
            </a:pPr>
            <a:r>
              <a:rPr lang="en-US" dirty="0"/>
              <a:t>Tucana Roast</a:t>
            </a:r>
          </a:p>
          <a:p>
            <a:pPr marL="0" indent="0">
              <a:buNone/>
            </a:pPr>
            <a:r>
              <a:rPr lang="en-US" dirty="0"/>
              <a:t>Indus black tea</a:t>
            </a:r>
          </a:p>
          <a:p>
            <a:pPr marL="0" indent="0">
              <a:buNone/>
            </a:pPr>
            <a:r>
              <a:rPr lang="en-US" dirty="0"/>
              <a:t>Vela herbal tea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98671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5474" y="2224557"/>
            <a:ext cx="9562011" cy="402336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Coffee has been cultivated in South America since the 1700’s.</a:t>
            </a:r>
          </a:p>
          <a:p>
            <a:pPr marL="0" indent="0">
              <a:buNone/>
            </a:pPr>
            <a:r>
              <a:rPr lang="en-US" dirty="0"/>
              <a:t>Most of the plants are of the Arabica variety, but regional differences in climate, elevation, and soil mean a wide range of flavor, body, and acidity.</a:t>
            </a:r>
          </a:p>
          <a:p>
            <a:pPr marL="0" indent="0">
              <a:buNone/>
            </a:pPr>
            <a:r>
              <a:rPr lang="en-US" dirty="0"/>
              <a:t>Java Tucana carries the best South American coffees our buyers can find.</a:t>
            </a:r>
          </a:p>
          <a:p>
            <a:pPr marL="0" indent="0">
              <a:buNone/>
            </a:pPr>
            <a:r>
              <a:rPr lang="en-US" dirty="0"/>
              <a:t>We also produce our own blends, including our signature Tucana Roast.</a:t>
            </a:r>
          </a:p>
          <a:p>
            <a:pPr marL="0" indent="0">
              <a:buNone/>
            </a:pPr>
            <a:r>
              <a:rPr lang="en-US" dirty="0"/>
              <a:t>You can enjoy all our coffees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205101173"/>
      </p:ext>
    </p:extLst>
  </p:cSld>
  <p:clrMapOvr>
    <a:masterClrMapping/>
  </p:clrMapOvr>
</p:sld>
</file>

<file path=ppt/theme/theme1.xml><?xml version="1.0" encoding="utf-8"?>
<a:theme xmlns:a="http://schemas.openxmlformats.org/drawingml/2006/main" name="JavaTucana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avaTucana" id="{CEB81423-D95B-44EF-9799-49F5DEFC0D5D}" vid="{BF0BBBEC-3AC1-44F9-B0A2-229B3CEC986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JavaTucana</Template>
  <TotalTime>14664</TotalTime>
  <Words>850</Words>
  <Application>Microsoft Office PowerPoint</Application>
  <PresentationFormat>Widescreen</PresentationFormat>
  <Paragraphs>94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Gill Sans MT</vt:lpstr>
      <vt:lpstr>JavaTucana</vt:lpstr>
      <vt:lpstr>About Java Tucana</vt:lpstr>
      <vt:lpstr>Java Tucana’s Services</vt:lpstr>
      <vt:lpstr>Java Tucana’s Services</vt:lpstr>
      <vt:lpstr>Java Tucana’s Services</vt:lpstr>
      <vt:lpstr>Java Tucana Coffees and Teas</vt:lpstr>
      <vt:lpstr>Java Tucana Coffees and Teas</vt:lpstr>
      <vt:lpstr>Java Tucana Coffees and Teas</vt:lpstr>
      <vt:lpstr>Java Tucana Coffees and Teas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Java Tucana’s house coffee blends</vt:lpstr>
      <vt:lpstr>Java Tucana’s house coffee blends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68</cp:revision>
  <dcterms:created xsi:type="dcterms:W3CDTF">2015-12-07T16:34:37Z</dcterms:created>
  <dcterms:modified xsi:type="dcterms:W3CDTF">2019-02-18T15:31:50Z</dcterms:modified>
</cp:coreProperties>
</file>